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6147A-AFF7-440B-9552-1B89D37A022C}" v="11" dt="2021-06-17T16:34:28.287"/>
    <p1510:client id="{CC743294-5923-4499-AA3D-0E9D16440B80}" v="2033" dt="2021-06-17T16:58:46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5126" autoAdjust="0"/>
  </p:normalViewPr>
  <p:slideViewPr>
    <p:cSldViewPr snapToGrid="0">
      <p:cViewPr>
        <p:scale>
          <a:sx n="75" d="100"/>
          <a:sy n="75" d="100"/>
        </p:scale>
        <p:origin x="19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DE OLIVEIRA MOREIRA" userId="c34ef787-1068-462e-80e4-f6f628ddb880" providerId="ADAL" clId="{CC743294-5923-4499-AA3D-0E9D16440B80}"/>
    <pc:docChg chg="undo custSel modSld">
      <pc:chgData name="PEDRO DE OLIVEIRA MOREIRA" userId="c34ef787-1068-462e-80e4-f6f628ddb880" providerId="ADAL" clId="{CC743294-5923-4499-AA3D-0E9D16440B80}" dt="2021-06-17T16:58:46.653" v="2033" actId="14100"/>
      <pc:docMkLst>
        <pc:docMk/>
      </pc:docMkLst>
      <pc:sldChg chg="addSp delSp modSp mod">
        <pc:chgData name="PEDRO DE OLIVEIRA MOREIRA" userId="c34ef787-1068-462e-80e4-f6f628ddb880" providerId="ADAL" clId="{CC743294-5923-4499-AA3D-0E9D16440B80}" dt="2021-06-17T16:58:46.653" v="2033" actId="14100"/>
        <pc:sldMkLst>
          <pc:docMk/>
          <pc:sldMk cId="1768138543" sldId="256"/>
        </pc:sldMkLst>
        <pc:spChg chg="mod">
          <ac:chgData name="PEDRO DE OLIVEIRA MOREIRA" userId="c34ef787-1068-462e-80e4-f6f628ddb880" providerId="ADAL" clId="{CC743294-5923-4499-AA3D-0E9D16440B80}" dt="2021-06-17T16:14:45.289" v="1" actId="1038"/>
          <ac:spMkLst>
            <pc:docMk/>
            <pc:sldMk cId="1768138543" sldId="256"/>
            <ac:spMk id="6" creationId="{2A834A6D-9658-4EE1-9A3A-42B93B4E2B39}"/>
          </ac:spMkLst>
        </pc:spChg>
        <pc:spChg chg="mod">
          <ac:chgData name="PEDRO DE OLIVEIRA MOREIRA" userId="c34ef787-1068-462e-80e4-f6f628ddb880" providerId="ADAL" clId="{CC743294-5923-4499-AA3D-0E9D16440B80}" dt="2021-06-17T16:44:59.373" v="641" actId="1076"/>
          <ac:spMkLst>
            <pc:docMk/>
            <pc:sldMk cId="1768138543" sldId="256"/>
            <ac:spMk id="8" creationId="{FA7BB7C4-4DEB-4B2E-B701-72BE7CEFD35A}"/>
          </ac:spMkLst>
        </pc:spChg>
        <pc:spChg chg="mod">
          <ac:chgData name="PEDRO DE OLIVEIRA MOREIRA" userId="c34ef787-1068-462e-80e4-f6f628ddb880" providerId="ADAL" clId="{CC743294-5923-4499-AA3D-0E9D16440B80}" dt="2021-06-17T16:32:53.451" v="622" actId="207"/>
          <ac:spMkLst>
            <pc:docMk/>
            <pc:sldMk cId="1768138543" sldId="256"/>
            <ac:spMk id="9" creationId="{AEF26CCE-B867-4CCA-8BC9-7F3FB2E54AF4}"/>
          </ac:spMkLst>
        </pc:spChg>
        <pc:spChg chg="mod">
          <ac:chgData name="PEDRO DE OLIVEIRA MOREIRA" userId="c34ef787-1068-462e-80e4-f6f628ddb880" providerId="ADAL" clId="{CC743294-5923-4499-AA3D-0E9D16440B80}" dt="2021-06-17T16:20:49.396" v="286" actId="1076"/>
          <ac:spMkLst>
            <pc:docMk/>
            <pc:sldMk cId="1768138543" sldId="256"/>
            <ac:spMk id="13" creationId="{B8A50ED0-831A-493D-BFE9-9E37B4E39510}"/>
          </ac:spMkLst>
        </pc:spChg>
        <pc:spChg chg="mod">
          <ac:chgData name="PEDRO DE OLIVEIRA MOREIRA" userId="c34ef787-1068-462e-80e4-f6f628ddb880" providerId="ADAL" clId="{CC743294-5923-4499-AA3D-0E9D16440B80}" dt="2021-06-17T16:23:27.218" v="345" actId="20577"/>
          <ac:spMkLst>
            <pc:docMk/>
            <pc:sldMk cId="1768138543" sldId="256"/>
            <ac:spMk id="14" creationId="{9B14ADA4-4D40-4073-8D7E-76D19A7451EB}"/>
          </ac:spMkLst>
        </pc:spChg>
        <pc:spChg chg="mod">
          <ac:chgData name="PEDRO DE OLIVEIRA MOREIRA" userId="c34ef787-1068-462e-80e4-f6f628ddb880" providerId="ADAL" clId="{CC743294-5923-4499-AA3D-0E9D16440B80}" dt="2021-06-17T16:27:59.995" v="608" actId="20577"/>
          <ac:spMkLst>
            <pc:docMk/>
            <pc:sldMk cId="1768138543" sldId="256"/>
            <ac:spMk id="15" creationId="{5339E0C5-69CA-4AEE-9514-88FF1912E987}"/>
          </ac:spMkLst>
        </pc:spChg>
        <pc:spChg chg="mod">
          <ac:chgData name="PEDRO DE OLIVEIRA MOREIRA" userId="c34ef787-1068-462e-80e4-f6f628ddb880" providerId="ADAL" clId="{CC743294-5923-4499-AA3D-0E9D16440B80}" dt="2021-06-17T16:25:20.803" v="346" actId="20577"/>
          <ac:spMkLst>
            <pc:docMk/>
            <pc:sldMk cId="1768138543" sldId="256"/>
            <ac:spMk id="21" creationId="{A786EC2F-110A-4BA8-A5FE-945AF82948C9}"/>
          </ac:spMkLst>
        </pc:spChg>
        <pc:spChg chg="mod">
          <ac:chgData name="PEDRO DE OLIVEIRA MOREIRA" userId="c34ef787-1068-462e-80e4-f6f628ddb880" providerId="ADAL" clId="{CC743294-5923-4499-AA3D-0E9D16440B80}" dt="2021-06-17T16:22:38.395" v="340" actId="14100"/>
          <ac:spMkLst>
            <pc:docMk/>
            <pc:sldMk cId="1768138543" sldId="256"/>
            <ac:spMk id="26" creationId="{7A70EF1F-0715-42FF-8FA0-21BFCB99F84D}"/>
          </ac:spMkLst>
        </pc:spChg>
        <pc:spChg chg="mod">
          <ac:chgData name="PEDRO DE OLIVEIRA MOREIRA" userId="c34ef787-1068-462e-80e4-f6f628ddb880" providerId="ADAL" clId="{CC743294-5923-4499-AA3D-0E9D16440B80}" dt="2021-06-17T16:28:02.739" v="609" actId="20577"/>
          <ac:spMkLst>
            <pc:docMk/>
            <pc:sldMk cId="1768138543" sldId="256"/>
            <ac:spMk id="27" creationId="{1B4B4B86-A3B2-4916-A584-472A2F222810}"/>
          </ac:spMkLst>
        </pc:spChg>
        <pc:spChg chg="add del mod">
          <ac:chgData name="PEDRO DE OLIVEIRA MOREIRA" userId="c34ef787-1068-462e-80e4-f6f628ddb880" providerId="ADAL" clId="{CC743294-5923-4499-AA3D-0E9D16440B80}" dt="2021-06-17T16:20:51.174" v="287" actId="478"/>
          <ac:spMkLst>
            <pc:docMk/>
            <pc:sldMk cId="1768138543" sldId="256"/>
            <ac:spMk id="28" creationId="{FA5E3B93-2FEE-48D0-A046-1DD93404098D}"/>
          </ac:spMkLst>
        </pc:spChg>
        <pc:spChg chg="mod">
          <ac:chgData name="PEDRO DE OLIVEIRA MOREIRA" userId="c34ef787-1068-462e-80e4-f6f628ddb880" providerId="ADAL" clId="{CC743294-5923-4499-AA3D-0E9D16440B80}" dt="2021-06-17T16:57:11.364" v="2004" actId="1076"/>
          <ac:spMkLst>
            <pc:docMk/>
            <pc:sldMk cId="1768138543" sldId="256"/>
            <ac:spMk id="34" creationId="{FACDAF02-4407-471E-BF3C-EABD43B5A092}"/>
          </ac:spMkLst>
        </pc:spChg>
        <pc:spChg chg="mod">
          <ac:chgData name="PEDRO DE OLIVEIRA MOREIRA" userId="c34ef787-1068-462e-80e4-f6f628ddb880" providerId="ADAL" clId="{CC743294-5923-4499-AA3D-0E9D16440B80}" dt="2021-06-17T16:56:53.250" v="1999" actId="1076"/>
          <ac:spMkLst>
            <pc:docMk/>
            <pc:sldMk cId="1768138543" sldId="256"/>
            <ac:spMk id="35" creationId="{DD08DDED-C94B-4468-96EF-09DB5FE2CD27}"/>
          </ac:spMkLst>
        </pc:spChg>
        <pc:spChg chg="mod">
          <ac:chgData name="PEDRO DE OLIVEIRA MOREIRA" userId="c34ef787-1068-462e-80e4-f6f628ddb880" providerId="ADAL" clId="{CC743294-5923-4499-AA3D-0E9D16440B80}" dt="2021-06-17T16:56:49.017" v="1998" actId="1076"/>
          <ac:spMkLst>
            <pc:docMk/>
            <pc:sldMk cId="1768138543" sldId="256"/>
            <ac:spMk id="36" creationId="{4B9953FD-8281-4496-BDAE-FDF1055B635B}"/>
          </ac:spMkLst>
        </pc:spChg>
        <pc:spChg chg="mod">
          <ac:chgData name="PEDRO DE OLIVEIRA MOREIRA" userId="c34ef787-1068-462e-80e4-f6f628ddb880" providerId="ADAL" clId="{CC743294-5923-4499-AA3D-0E9D16440B80}" dt="2021-06-17T16:56:59.098" v="2001" actId="1076"/>
          <ac:spMkLst>
            <pc:docMk/>
            <pc:sldMk cId="1768138543" sldId="256"/>
            <ac:spMk id="37" creationId="{188A0E60-56D1-4121-B871-893B9FA2290A}"/>
          </ac:spMkLst>
        </pc:spChg>
        <pc:spChg chg="mod">
          <ac:chgData name="PEDRO DE OLIVEIRA MOREIRA" userId="c34ef787-1068-462e-80e4-f6f628ddb880" providerId="ADAL" clId="{CC743294-5923-4499-AA3D-0E9D16440B80}" dt="2021-06-17T16:56:55.981" v="2000" actId="1076"/>
          <ac:spMkLst>
            <pc:docMk/>
            <pc:sldMk cId="1768138543" sldId="256"/>
            <ac:spMk id="42" creationId="{6B1307B2-F8E4-4D96-88E8-0662B2939F05}"/>
          </ac:spMkLst>
        </pc:spChg>
        <pc:picChg chg="add del mod">
          <ac:chgData name="PEDRO DE OLIVEIRA MOREIRA" userId="c34ef787-1068-462e-80e4-f6f628ddb880" providerId="ADAL" clId="{CC743294-5923-4499-AA3D-0E9D16440B80}" dt="2021-06-17T16:57:56.869" v="2017" actId="1076"/>
          <ac:picMkLst>
            <pc:docMk/>
            <pc:sldMk cId="1768138543" sldId="256"/>
            <ac:picMk id="32" creationId="{C741A2D9-E23C-4B07-89E6-C4BB7C22122E}"/>
          </ac:picMkLst>
        </pc:picChg>
        <pc:picChg chg="add del mod">
          <ac:chgData name="PEDRO DE OLIVEIRA MOREIRA" userId="c34ef787-1068-462e-80e4-f6f628ddb880" providerId="ADAL" clId="{CC743294-5923-4499-AA3D-0E9D16440B80}" dt="2021-06-17T16:58:46.653" v="2033" actId="14100"/>
          <ac:picMkLst>
            <pc:docMk/>
            <pc:sldMk cId="1768138543" sldId="256"/>
            <ac:picMk id="33" creationId="{D0564025-FDC1-448A-90F0-DF9CB925D421}"/>
          </ac:picMkLst>
        </pc:picChg>
        <pc:picChg chg="mod">
          <ac:chgData name="PEDRO DE OLIVEIRA MOREIRA" userId="c34ef787-1068-462e-80e4-f6f628ddb880" providerId="ADAL" clId="{CC743294-5923-4499-AA3D-0E9D16440B80}" dt="2021-06-17T16:22:20.258" v="334" actId="1076"/>
          <ac:picMkLst>
            <pc:docMk/>
            <pc:sldMk cId="1768138543" sldId="256"/>
            <ac:picMk id="43" creationId="{49388F44-4093-4E47-83A4-EC41B89F2AD2}"/>
          </ac:picMkLst>
        </pc:picChg>
        <pc:picChg chg="mod">
          <ac:chgData name="PEDRO DE OLIVEIRA MOREIRA" userId="c34ef787-1068-462e-80e4-f6f628ddb880" providerId="ADAL" clId="{CC743294-5923-4499-AA3D-0E9D16440B80}" dt="2021-06-17T16:42:48.432" v="632"/>
          <ac:picMkLst>
            <pc:docMk/>
            <pc:sldMk cId="1768138543" sldId="256"/>
            <ac:picMk id="44" creationId="{7941D3BC-9E64-43CB-A800-FE59163D543C}"/>
          </ac:picMkLst>
        </pc:picChg>
        <pc:picChg chg="add mod">
          <ac:chgData name="PEDRO DE OLIVEIRA MOREIRA" userId="c34ef787-1068-462e-80e4-f6f628ddb880" providerId="ADAL" clId="{CC743294-5923-4499-AA3D-0E9D16440B80}" dt="2021-06-17T16:58:39.115" v="2031" actId="14100"/>
          <ac:picMkLst>
            <pc:docMk/>
            <pc:sldMk cId="1768138543" sldId="256"/>
            <ac:picMk id="1026" creationId="{6D102093-28DD-48E4-85C7-36F1AACF85AD}"/>
          </ac:picMkLst>
        </pc:picChg>
        <pc:picChg chg="mod">
          <ac:chgData name="PEDRO DE OLIVEIRA MOREIRA" userId="c34ef787-1068-462e-80e4-f6f628ddb880" providerId="ADAL" clId="{CC743294-5923-4499-AA3D-0E9D16440B80}" dt="2021-06-17T16:43:05.176" v="633"/>
          <ac:picMkLst>
            <pc:docMk/>
            <pc:sldMk cId="1768138543" sldId="256"/>
            <ac:picMk id="1028" creationId="{EEC0D71A-5B10-42B5-A3CC-F4D66AF48F9A}"/>
          </ac:picMkLst>
        </pc:picChg>
      </pc:sldChg>
    </pc:docChg>
  </pc:docChgLst>
  <pc:docChgLst>
    <pc:chgData name="LUCAS PEREIRA BRITO" userId="3533c691-8a93-40e8-bf20-f7459b4faca1" providerId="ADAL" clId="{4896147A-AFF7-440B-9552-1B89D37A022C}"/>
    <pc:docChg chg="modSld">
      <pc:chgData name="LUCAS PEREIRA BRITO" userId="3533c691-8a93-40e8-bf20-f7459b4faca1" providerId="ADAL" clId="{4896147A-AFF7-440B-9552-1B89D37A022C}" dt="2021-06-17T16:34:28.287" v="9" actId="1076"/>
      <pc:docMkLst>
        <pc:docMk/>
      </pc:docMkLst>
      <pc:sldChg chg="modSp mod">
        <pc:chgData name="LUCAS PEREIRA BRITO" userId="3533c691-8a93-40e8-bf20-f7459b4faca1" providerId="ADAL" clId="{4896147A-AFF7-440B-9552-1B89D37A022C}" dt="2021-06-17T16:34:28.287" v="9" actId="1076"/>
        <pc:sldMkLst>
          <pc:docMk/>
          <pc:sldMk cId="1768138543" sldId="256"/>
        </pc:sldMkLst>
        <pc:spChg chg="mod">
          <ac:chgData name="LUCAS PEREIRA BRITO" userId="3533c691-8a93-40e8-bf20-f7459b4faca1" providerId="ADAL" clId="{4896147A-AFF7-440B-9552-1B89D37A022C}" dt="2021-06-17T16:18:11.521" v="6" actId="20577"/>
          <ac:spMkLst>
            <pc:docMk/>
            <pc:sldMk cId="1768138543" sldId="256"/>
            <ac:spMk id="9" creationId="{AEF26CCE-B867-4CCA-8BC9-7F3FB2E54AF4}"/>
          </ac:spMkLst>
        </pc:spChg>
        <pc:picChg chg="mod">
          <ac:chgData name="LUCAS PEREIRA BRITO" userId="3533c691-8a93-40e8-bf20-f7459b4faca1" providerId="ADAL" clId="{4896147A-AFF7-440B-9552-1B89D37A022C}" dt="2021-06-17T16:34:25.920" v="8" actId="1076"/>
          <ac:picMkLst>
            <pc:docMk/>
            <pc:sldMk cId="1768138543" sldId="256"/>
            <ac:picMk id="32" creationId="{C741A2D9-E23C-4B07-89E6-C4BB7C22122E}"/>
          </ac:picMkLst>
        </pc:picChg>
        <pc:picChg chg="mod">
          <ac:chgData name="LUCAS PEREIRA BRITO" userId="3533c691-8a93-40e8-bf20-f7459b4faca1" providerId="ADAL" clId="{4896147A-AFF7-440B-9552-1B89D37A022C}" dt="2021-06-17T16:34:28.287" v="9" actId="1076"/>
          <ac:picMkLst>
            <pc:docMk/>
            <pc:sldMk cId="1768138543" sldId="256"/>
            <ac:picMk id="33" creationId="{D0564025-FDC1-448A-90F0-DF9CB925D4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1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62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9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76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0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83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4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10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2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0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9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AE48-0973-4B14-988F-090599B1DFC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B888-A4C8-43EA-8EB4-8B66E91D5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9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ilipefaria.moraes@gmail.com" TargetMode="External"/><Relationship Id="rId13" Type="http://schemas.openxmlformats.org/officeDocument/2006/relationships/hyperlink" Target="mailto:rafa_velhooliveira@hotmail.com" TargetMode="External"/><Relationship Id="rId18" Type="http://schemas.openxmlformats.org/officeDocument/2006/relationships/image" Target="../media/image4.png"/><Relationship Id="rId3" Type="http://schemas.microsoft.com/office/2007/relationships/hdphoto" Target="../media/hdphoto1.wdp"/><Relationship Id="rId21" Type="http://schemas.openxmlformats.org/officeDocument/2006/relationships/image" Target="../media/image6.png"/><Relationship Id="rId7" Type="http://schemas.openxmlformats.org/officeDocument/2006/relationships/hyperlink" Target="mailto:lubortali@hotmail.com" TargetMode="External"/><Relationship Id="rId12" Type="http://schemas.openxmlformats.org/officeDocument/2006/relationships/hyperlink" Target="mailto:orlitonunes33@gmail.com" TargetMode="External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abriela.grande@hotmail.com" TargetMode="External"/><Relationship Id="rId11" Type="http://schemas.openxmlformats.org/officeDocument/2006/relationships/hyperlink" Target="mailto:lucasgd_s@hotmail.com" TargetMode="External"/><Relationship Id="rId24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hyperlink" Target="mailto:fdelatore@fei.edu.br" TargetMode="External"/><Relationship Id="rId23" Type="http://schemas.openxmlformats.org/officeDocument/2006/relationships/image" Target="../media/image7.png"/><Relationship Id="rId10" Type="http://schemas.openxmlformats.org/officeDocument/2006/relationships/hyperlink" Target="mailto:pedro.moreira.jobs@gmail.com" TargetMode="External"/><Relationship Id="rId19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mailto:brito.luucas@hotmail.com" TargetMode="External"/><Relationship Id="rId14" Type="http://schemas.openxmlformats.org/officeDocument/2006/relationships/hyperlink" Target="mailto:cleberwilliangomes@gmail.com" TargetMode="External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7941D3BC-9E64-43CB-A800-FE59163D543C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4288" t="4577" r="16745"/>
          <a:stretch/>
        </p:blipFill>
        <p:spPr bwMode="auto">
          <a:xfrm>
            <a:off x="2141944" y="4396197"/>
            <a:ext cx="1098273" cy="797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49388F44-4093-4E47-83A4-EC41B89F2AD2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5843" t="43540" r="2248" b="2198"/>
          <a:stretch/>
        </p:blipFill>
        <p:spPr bwMode="auto">
          <a:xfrm>
            <a:off x="1884097" y="5689295"/>
            <a:ext cx="1697113" cy="118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A834A6D-9658-4EE1-9A3A-42B93B4E2B39}"/>
              </a:ext>
            </a:extLst>
          </p:cNvPr>
          <p:cNvSpPr/>
          <p:nvPr/>
        </p:nvSpPr>
        <p:spPr>
          <a:xfrm>
            <a:off x="-26919" y="103296"/>
            <a:ext cx="5436000" cy="46800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ENGENHARIA MECÂNICA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7BB7C4-4DEB-4B2E-B701-72BE7CEFD35A}"/>
              </a:ext>
            </a:extLst>
          </p:cNvPr>
          <p:cNvSpPr txBox="1"/>
          <p:nvPr/>
        </p:nvSpPr>
        <p:spPr>
          <a:xfrm>
            <a:off x="0" y="685469"/>
            <a:ext cx="7559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1400" b="1" i="0" u="none" strike="noStrike" cap="none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Otimização do sistema de arrefecimento e temperaturas de trabalho dos componentes de propulsão elétrico: Projeto JOTUN</a:t>
            </a:r>
            <a:endParaRPr lang="pt-BR" sz="1400" b="1" i="0" u="none" strike="noStrike" cap="none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F26CCE-B867-4CCA-8BC9-7F3FB2E54AF4}"/>
              </a:ext>
            </a:extLst>
          </p:cNvPr>
          <p:cNvSpPr txBox="1"/>
          <p:nvPr/>
        </p:nvSpPr>
        <p:spPr>
          <a:xfrm>
            <a:off x="-1" y="1309960"/>
            <a:ext cx="755967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1400" b="1" i="0" u="none" strike="noStrike" cap="none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ALUNOS: </a:t>
            </a:r>
            <a:r>
              <a:rPr lang="pt-BR" sz="1200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Gabriela Lech </a:t>
            </a:r>
            <a:r>
              <a:rPr lang="pt-BR" sz="1200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gabriela.grande@hotmail.com</a:t>
            </a:r>
            <a:r>
              <a:rPr lang="pt-BR" sz="1200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 </a:t>
            </a:r>
            <a:r>
              <a:rPr lang="pt-BR" sz="1200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Luca </a:t>
            </a:r>
            <a:r>
              <a:rPr lang="pt-BR" sz="1200" b="1" i="0" u="none" strike="noStrike" cap="none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Bortali</a:t>
            </a:r>
            <a:r>
              <a:rPr lang="pt-BR" sz="1200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pt-BR" sz="1200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lubortali@hotmail.com</a:t>
            </a:r>
            <a:r>
              <a:rPr lang="pt-BR" sz="1200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lvl="1"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Filipe Faria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filipefaria.moraes@gmail.com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Lucas Brito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brito.luucas@hotmail.com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</a:t>
            </a:r>
          </a:p>
          <a:p>
            <a:pPr lvl="1"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Pedro Moreira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pedro.moreira.jobs@gmail.com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Lucas Galdino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lucasgd_s@hotmail.com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Orlito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Nunes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orlitonunes33@gmail.com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Rafael Velho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rafa_velhooliveira@hotmail.com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),</a:t>
            </a:r>
          </a:p>
          <a:p>
            <a:pPr lvl="1" algn="ctr"/>
            <a:r>
              <a:rPr lang="pt-BR" sz="1200" b="1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ORIENTADOR: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Cleber Willian Gomes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cleberwilliangomes@gmail.com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lvl="1" algn="ctr"/>
            <a:r>
              <a:rPr lang="pt-BR" sz="1200" b="1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COORIENTADOR: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Fabio 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Delatore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pt-BR" sz="1200" b="0" i="0" u="none" strike="noStrike" dirty="0">
                <a:effectLst/>
                <a:latin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fdelatore@fei.edu.br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lvl="1" algn="ctr"/>
            <a:endParaRPr lang="pt-BR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A1D076-1260-4C99-B363-EE5065DFD851}"/>
              </a:ext>
            </a:extLst>
          </p:cNvPr>
          <p:cNvSpPr/>
          <p:nvPr/>
        </p:nvSpPr>
        <p:spPr>
          <a:xfrm flipV="1">
            <a:off x="0" y="2578131"/>
            <a:ext cx="7559675" cy="45719"/>
          </a:xfrm>
          <a:prstGeom prst="rect">
            <a:avLst/>
          </a:prstGeom>
          <a:solidFill>
            <a:srgbClr val="101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9771988-EA75-4853-8F39-8387E0F18E97}"/>
              </a:ext>
            </a:extLst>
          </p:cNvPr>
          <p:cNvSpPr/>
          <p:nvPr/>
        </p:nvSpPr>
        <p:spPr>
          <a:xfrm>
            <a:off x="246742" y="2780239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C8F5B84-63DC-486C-96CE-EAECFC2644D0}"/>
              </a:ext>
            </a:extLst>
          </p:cNvPr>
          <p:cNvSpPr/>
          <p:nvPr/>
        </p:nvSpPr>
        <p:spPr>
          <a:xfrm>
            <a:off x="4072934" y="2786252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A50ED0-831A-493D-BFE9-9E37B4E39510}"/>
              </a:ext>
            </a:extLst>
          </p:cNvPr>
          <p:cNvSpPr txBox="1"/>
          <p:nvPr/>
        </p:nvSpPr>
        <p:spPr>
          <a:xfrm>
            <a:off x="183647" y="3112629"/>
            <a:ext cx="32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O objetivo do projeto é otimizar o sistema de arrefecimento, de modo que o motor e o inversor trabalhem majoritariamente em suas temperaturas ideias, garantindo assim, a maior eficiência dos mesmos e atingindo a maior autonomia possível.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14ADA4-4D40-4073-8D7E-76D19A7451EB}"/>
              </a:ext>
            </a:extLst>
          </p:cNvPr>
          <p:cNvSpPr/>
          <p:nvPr/>
        </p:nvSpPr>
        <p:spPr>
          <a:xfrm>
            <a:off x="246742" y="7079673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RADIADOR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39E0C5-69CA-4AEE-9514-88FF1912E987}"/>
              </a:ext>
            </a:extLst>
          </p:cNvPr>
          <p:cNvSpPr txBox="1"/>
          <p:nvPr/>
        </p:nvSpPr>
        <p:spPr>
          <a:xfrm>
            <a:off x="183647" y="7372565"/>
            <a:ext cx="17906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O radiador é o componente principal do sistema de arrefecimento, sendo responsável por realizar a troca de calor entre o líquido de arrefecimento e o ar por meio de convecção forçada, diminuindo a temperatura do líquido, afim de prover a melhor troca de calor ao sistema de potência.</a:t>
            </a:r>
          </a:p>
        </p:txBody>
      </p:sp>
      <p:pic>
        <p:nvPicPr>
          <p:cNvPr id="1028" name="Picture 4" descr="Radiador | JAC J5 | pecahoje.com.br - pecahoje">
            <a:extLst>
              <a:ext uri="{FF2B5EF4-FFF2-40B4-BE49-F238E27FC236}">
                <a16:creationId xmlns:a16="http://schemas.microsoft.com/office/drawing/2014/main" id="{EEC0D71A-5B10-42B5-A3CC-F4D66AF4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4" y="7613777"/>
            <a:ext cx="1268857" cy="12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964FAE5-2F0A-4AB4-86A8-F5439AF0C400}"/>
              </a:ext>
            </a:extLst>
          </p:cNvPr>
          <p:cNvSpPr/>
          <p:nvPr/>
        </p:nvSpPr>
        <p:spPr>
          <a:xfrm>
            <a:off x="246742" y="4084531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MOTOR ELÉTRICO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786EC2F-110A-4BA8-A5FE-945AF82948C9}"/>
              </a:ext>
            </a:extLst>
          </p:cNvPr>
          <p:cNvSpPr/>
          <p:nvPr/>
        </p:nvSpPr>
        <p:spPr>
          <a:xfrm>
            <a:off x="183647" y="5270894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INVERSOR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DFC2036-6D91-47F0-9807-3C8E8F79796F}"/>
              </a:ext>
            </a:extLst>
          </p:cNvPr>
          <p:cNvGrpSpPr/>
          <p:nvPr/>
        </p:nvGrpSpPr>
        <p:grpSpPr>
          <a:xfrm>
            <a:off x="-1" y="9381977"/>
            <a:ext cx="7559675" cy="1057423"/>
            <a:chOff x="-1" y="9381977"/>
            <a:chExt cx="7559675" cy="1057423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51631065-9BF0-4A9C-870F-557B19173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7295" y="9381977"/>
              <a:ext cx="7192379" cy="1057423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26B3C33-8632-410B-B401-E6AA9FCB5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95925"/>
            <a:stretch/>
          </p:blipFill>
          <p:spPr>
            <a:xfrm>
              <a:off x="-1" y="9381977"/>
              <a:ext cx="367296" cy="1057423"/>
            </a:xfrm>
            <a:prstGeom prst="rect">
              <a:avLst/>
            </a:prstGeom>
          </p:spPr>
        </p:pic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A70EF1F-0715-42FF-8FA0-21BFCB99F84D}"/>
              </a:ext>
            </a:extLst>
          </p:cNvPr>
          <p:cNvSpPr txBox="1"/>
          <p:nvPr/>
        </p:nvSpPr>
        <p:spPr>
          <a:xfrm>
            <a:off x="183647" y="4361301"/>
            <a:ext cx="1833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O motor elétrico é responsável por transformar a energia elétrica, proveniente da bateria, em energia cinética, gerando potência e torque.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4B4B86-A3B2-4916-A584-472A2F222810}"/>
              </a:ext>
            </a:extLst>
          </p:cNvPr>
          <p:cNvSpPr txBox="1"/>
          <p:nvPr/>
        </p:nvSpPr>
        <p:spPr>
          <a:xfrm>
            <a:off x="183647" y="5654468"/>
            <a:ext cx="15534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O inversor possui a função de modular o torque e a potência do motor elétrico por meio da variação de frequência conversão da tensão de DC para AC no motor.</a:t>
            </a:r>
          </a:p>
        </p:txBody>
      </p:sp>
      <p:pic>
        <p:nvPicPr>
          <p:cNvPr id="32" name="Imagem 31" descr="Uma imagem contendo placa&#10;&#10;Descrição gerada automaticamente">
            <a:extLst>
              <a:ext uri="{FF2B5EF4-FFF2-40B4-BE49-F238E27FC236}">
                <a16:creationId xmlns:a16="http://schemas.microsoft.com/office/drawing/2014/main" id="{C741A2D9-E23C-4B07-89E6-C4BB7C221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418" y="5896395"/>
            <a:ext cx="995485" cy="95649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0564025-FDC1-448A-90F0-DF9CB925D4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566" y="5905861"/>
            <a:ext cx="1084635" cy="945481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FACDAF02-4407-471E-BF3C-EABD43B5A092}"/>
              </a:ext>
            </a:extLst>
          </p:cNvPr>
          <p:cNvSpPr txBox="1"/>
          <p:nvPr/>
        </p:nvSpPr>
        <p:spPr>
          <a:xfrm>
            <a:off x="3876121" y="3006069"/>
            <a:ext cx="362410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Benchmarking: pesquisa sobre as propostas presentes no mercado atual.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Idealização do projeto: separação do sistema unitário em dois sistemas dedicados.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Estudo sobre troca de calor: avaliação das relações térmicas entre trem de potência e radiador, bem como análise dos fluidos envolvidos.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Estudo sobre </a:t>
            </a:r>
            <a:r>
              <a:rPr lang="pt-BR" sz="1100" dirty="0" err="1"/>
              <a:t>nanofluidos</a:t>
            </a:r>
            <a:r>
              <a:rPr lang="pt-BR" sz="1100" dirty="0"/>
              <a:t>: análise dos efeitos da adição de nanopartículas de alumina no fluido de arrefecimento.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Simulações de escoamento: testes computacionais focados na troca térmica entre radiador e componentes do trem de potência.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Simulações térmicas: análise das mudanças propostas pelo grupo sob a ótica térmica.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/>
              <a:t>Estudo do veículo no ciclo: verificação da autonomia e análise da eficiência do veículo ao  longo de um ciclo pré-estabelecido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D08DDED-C94B-4468-96EF-09DB5FE2CD27}"/>
              </a:ext>
            </a:extLst>
          </p:cNvPr>
          <p:cNvSpPr/>
          <p:nvPr/>
        </p:nvSpPr>
        <p:spPr>
          <a:xfrm>
            <a:off x="4072933" y="8016179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B9953FD-8281-4496-BDAE-FDF1055B635B}"/>
              </a:ext>
            </a:extLst>
          </p:cNvPr>
          <p:cNvSpPr txBox="1"/>
          <p:nvPr/>
        </p:nvSpPr>
        <p:spPr>
          <a:xfrm>
            <a:off x="4072932" y="8237294"/>
            <a:ext cx="330309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000"/>
            </a:lvl1pPr>
          </a:lstStyle>
          <a:p>
            <a:r>
              <a:rPr lang="pt-BR" sz="950" dirty="0"/>
              <a:t>THOMAS, J. Drive </a:t>
            </a:r>
            <a:r>
              <a:rPr lang="pt-BR" sz="950" dirty="0" err="1"/>
              <a:t>Cycle</a:t>
            </a:r>
            <a:r>
              <a:rPr lang="pt-BR" sz="950" dirty="0"/>
              <a:t> </a:t>
            </a:r>
            <a:r>
              <a:rPr lang="pt-BR" sz="950" dirty="0" err="1"/>
              <a:t>Powertrain</a:t>
            </a:r>
            <a:r>
              <a:rPr lang="pt-BR" sz="950" dirty="0"/>
              <a:t> </a:t>
            </a:r>
            <a:r>
              <a:rPr lang="pt-BR" sz="950" dirty="0" err="1"/>
              <a:t>Efficiencies</a:t>
            </a:r>
            <a:r>
              <a:rPr lang="pt-BR" sz="950" dirty="0"/>
              <a:t> </a:t>
            </a:r>
            <a:r>
              <a:rPr lang="pt-BR" sz="950" dirty="0" err="1"/>
              <a:t>and</a:t>
            </a:r>
            <a:r>
              <a:rPr lang="pt-BR" sz="950" dirty="0"/>
              <a:t> </a:t>
            </a:r>
            <a:r>
              <a:rPr lang="pt-BR" sz="950" dirty="0" err="1"/>
              <a:t>Trends</a:t>
            </a:r>
            <a:r>
              <a:rPr lang="pt-BR" sz="950" dirty="0"/>
              <a:t> </a:t>
            </a:r>
            <a:r>
              <a:rPr lang="pt-BR" sz="950" dirty="0" err="1"/>
              <a:t>Derived</a:t>
            </a:r>
            <a:r>
              <a:rPr lang="pt-BR" sz="950" dirty="0"/>
              <a:t> </a:t>
            </a:r>
            <a:r>
              <a:rPr lang="pt-BR" sz="950" dirty="0" err="1"/>
              <a:t>from</a:t>
            </a:r>
            <a:r>
              <a:rPr lang="pt-BR" sz="950" dirty="0"/>
              <a:t> EPA </a:t>
            </a:r>
            <a:r>
              <a:rPr lang="pt-BR" sz="950" dirty="0" err="1"/>
              <a:t>vehicle</a:t>
            </a:r>
            <a:r>
              <a:rPr lang="pt-BR" sz="950" dirty="0"/>
              <a:t> </a:t>
            </a:r>
            <a:r>
              <a:rPr lang="pt-BR" sz="950" dirty="0" err="1"/>
              <a:t>Dynamometer</a:t>
            </a:r>
            <a:r>
              <a:rPr lang="pt-BR" sz="950" dirty="0"/>
              <a:t> </a:t>
            </a:r>
            <a:r>
              <a:rPr lang="pt-BR" sz="950" dirty="0" err="1"/>
              <a:t>Results</a:t>
            </a:r>
            <a:r>
              <a:rPr lang="pt-BR" sz="950" dirty="0"/>
              <a:t>. SAE 2014-01-2562</a:t>
            </a:r>
          </a:p>
          <a:p>
            <a:r>
              <a:rPr lang="pt-BR" sz="950" dirty="0"/>
              <a:t>LOHSE-BUSCH, H. et al. 2013. </a:t>
            </a:r>
            <a:r>
              <a:rPr lang="pt-BR" sz="950" dirty="0" err="1"/>
              <a:t>Ambient</a:t>
            </a:r>
            <a:r>
              <a:rPr lang="pt-BR" sz="950" dirty="0"/>
              <a:t> </a:t>
            </a:r>
            <a:r>
              <a:rPr lang="pt-BR" sz="950" dirty="0" err="1"/>
              <a:t>Temperature</a:t>
            </a:r>
            <a:r>
              <a:rPr lang="pt-BR" sz="950" dirty="0"/>
              <a:t> (20ºF,72ºF </a:t>
            </a:r>
            <a:r>
              <a:rPr lang="pt-BR" sz="950" dirty="0" err="1"/>
              <a:t>and</a:t>
            </a:r>
            <a:r>
              <a:rPr lang="pt-BR" sz="950" dirty="0"/>
              <a:t> 95ºF) </a:t>
            </a:r>
            <a:r>
              <a:rPr lang="pt-BR" sz="950" dirty="0" err="1"/>
              <a:t>Impact</a:t>
            </a:r>
            <a:r>
              <a:rPr lang="pt-BR" sz="950" dirty="0"/>
              <a:t> </a:t>
            </a:r>
            <a:r>
              <a:rPr lang="pt-BR" sz="950" dirty="0" err="1"/>
              <a:t>on</a:t>
            </a:r>
            <a:r>
              <a:rPr lang="pt-BR" sz="950" dirty="0"/>
              <a:t> </a:t>
            </a:r>
            <a:r>
              <a:rPr lang="pt-BR" sz="950" dirty="0" err="1"/>
              <a:t>Fuel</a:t>
            </a:r>
            <a:r>
              <a:rPr lang="pt-BR" sz="950" dirty="0"/>
              <a:t> </a:t>
            </a:r>
            <a:r>
              <a:rPr lang="pt-BR" sz="950" dirty="0" err="1"/>
              <a:t>and</a:t>
            </a:r>
            <a:r>
              <a:rPr lang="pt-BR" sz="950" dirty="0"/>
              <a:t> Energy </a:t>
            </a:r>
            <a:r>
              <a:rPr lang="pt-BR" sz="950" dirty="0" err="1"/>
              <a:t>Consumption</a:t>
            </a:r>
            <a:r>
              <a:rPr lang="pt-BR" sz="950" dirty="0"/>
              <a:t> for </a:t>
            </a:r>
            <a:r>
              <a:rPr lang="pt-BR" sz="950" dirty="0" err="1"/>
              <a:t>Several</a:t>
            </a:r>
            <a:r>
              <a:rPr lang="pt-BR" sz="950" dirty="0"/>
              <a:t> </a:t>
            </a:r>
            <a:r>
              <a:rPr lang="pt-BR" sz="950" dirty="0" err="1"/>
              <a:t>Convertional</a:t>
            </a:r>
            <a:r>
              <a:rPr lang="pt-BR" sz="950" dirty="0"/>
              <a:t> </a:t>
            </a:r>
            <a:r>
              <a:rPr lang="pt-BR" sz="950" dirty="0" err="1"/>
              <a:t>Vehicles</a:t>
            </a:r>
            <a:r>
              <a:rPr lang="pt-BR" sz="950" dirty="0"/>
              <a:t>, </a:t>
            </a:r>
            <a:r>
              <a:rPr lang="pt-BR" sz="950" dirty="0" err="1"/>
              <a:t>Hybrid</a:t>
            </a:r>
            <a:r>
              <a:rPr lang="pt-BR" sz="950" dirty="0"/>
              <a:t> </a:t>
            </a:r>
            <a:r>
              <a:rPr lang="pt-BR" sz="950" dirty="0" err="1"/>
              <a:t>and</a:t>
            </a:r>
            <a:r>
              <a:rPr lang="pt-BR" sz="950" dirty="0"/>
              <a:t> Plug-In </a:t>
            </a:r>
            <a:r>
              <a:rPr lang="pt-BR" sz="950" dirty="0" err="1"/>
              <a:t>Hybrid</a:t>
            </a:r>
            <a:r>
              <a:rPr lang="pt-BR" sz="950" dirty="0"/>
              <a:t> Electric </a:t>
            </a:r>
            <a:r>
              <a:rPr lang="pt-BR" sz="950" dirty="0" err="1"/>
              <a:t>Vehicles</a:t>
            </a:r>
            <a:r>
              <a:rPr lang="pt-BR" sz="950" dirty="0"/>
              <a:t> </a:t>
            </a:r>
            <a:r>
              <a:rPr lang="pt-BR" sz="950" dirty="0" err="1"/>
              <a:t>and</a:t>
            </a:r>
            <a:r>
              <a:rPr lang="pt-BR" sz="950" dirty="0"/>
              <a:t> </a:t>
            </a:r>
            <a:r>
              <a:rPr lang="pt-BR" sz="950" dirty="0" err="1"/>
              <a:t>Battery</a:t>
            </a:r>
            <a:r>
              <a:rPr lang="pt-BR" sz="950" dirty="0"/>
              <a:t> Electric </a:t>
            </a:r>
            <a:r>
              <a:rPr lang="pt-BR" sz="950" dirty="0" err="1"/>
              <a:t>Vehicle</a:t>
            </a:r>
            <a:r>
              <a:rPr lang="pt-BR" sz="950" dirty="0"/>
              <a:t>. SAE 2013-01-1462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188A0E60-56D1-4121-B871-893B9FA2290A}"/>
              </a:ext>
            </a:extLst>
          </p:cNvPr>
          <p:cNvSpPr/>
          <p:nvPr/>
        </p:nvSpPr>
        <p:spPr>
          <a:xfrm>
            <a:off x="4072933" y="6883108"/>
            <a:ext cx="3240000" cy="255710"/>
          </a:xfrm>
          <a:prstGeom prst="roundRect">
            <a:avLst/>
          </a:prstGeom>
          <a:solidFill>
            <a:srgbClr val="10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B1307B2-F8E4-4D96-88E8-0662B2939F05}"/>
              </a:ext>
            </a:extLst>
          </p:cNvPr>
          <p:cNvSpPr txBox="1"/>
          <p:nvPr/>
        </p:nvSpPr>
        <p:spPr>
          <a:xfrm>
            <a:off x="4072933" y="7169040"/>
            <a:ext cx="324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Por fim, foi realizado um estudo inovador sobre o futuro de veículos elétricos. Conclui-se que, ao garantir melhores eficiências, através do controle térmico, em um sistema específico o veículo por completo é beneficiado, possibilitando assim uma melhora em sua autonomia</a:t>
            </a:r>
          </a:p>
        </p:txBody>
      </p:sp>
      <p:pic>
        <p:nvPicPr>
          <p:cNvPr id="1026" name="Picture 2" descr="Secado de gotas de nanofluidos | Amazon.com.br">
            <a:extLst>
              <a:ext uri="{FF2B5EF4-FFF2-40B4-BE49-F238E27FC236}">
                <a16:creationId xmlns:a16="http://schemas.microsoft.com/office/drawing/2014/main" id="{6D102093-28DD-48E4-85C7-36F1AACF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6" t="4147" r="31021" b="53507"/>
          <a:stretch/>
        </p:blipFill>
        <p:spPr bwMode="auto">
          <a:xfrm>
            <a:off x="5218013" y="5907404"/>
            <a:ext cx="940321" cy="9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38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516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FARIA DE MORAES</dc:creator>
  <cp:lastModifiedBy>GABRIELA TORRES GRANDE LECH</cp:lastModifiedBy>
  <cp:revision>3</cp:revision>
  <dcterms:created xsi:type="dcterms:W3CDTF">2021-06-17T12:53:28Z</dcterms:created>
  <dcterms:modified xsi:type="dcterms:W3CDTF">2021-06-18T00:52:51Z</dcterms:modified>
</cp:coreProperties>
</file>